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68" r:id="rId7"/>
    <p:sldId id="264" r:id="rId8"/>
    <p:sldId id="292" r:id="rId9"/>
    <p:sldId id="262" r:id="rId10"/>
    <p:sldId id="286" r:id="rId11"/>
    <p:sldId id="293" r:id="rId12"/>
    <p:sldId id="294" r:id="rId13"/>
    <p:sldId id="279" r:id="rId14"/>
    <p:sldId id="260" r:id="rId15"/>
    <p:sldId id="295" r:id="rId16"/>
    <p:sldId id="296" r:id="rId17"/>
    <p:sldId id="258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4116AD-E25B-464B-8CAA-514CFC2CBB58}" v="228" dt="2024-06-05T22:59:51.265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, Massimo" userId="c6034213-fdeb-44d8-bf5d-e135aac08adb" providerId="ADAL" clId="{A64116AD-E25B-464B-8CAA-514CFC2CBB58}"/>
    <pc:docChg chg="undo custSel addSld delSld modSld sldOrd">
      <pc:chgData name="Stefan, Massimo" userId="c6034213-fdeb-44d8-bf5d-e135aac08adb" providerId="ADAL" clId="{A64116AD-E25B-464B-8CAA-514CFC2CBB58}" dt="2024-06-05T22:59:51.265" v="2854"/>
      <pc:docMkLst>
        <pc:docMk/>
      </pc:docMkLst>
      <pc:sldChg chg="modSp mod ord">
        <pc:chgData name="Stefan, Massimo" userId="c6034213-fdeb-44d8-bf5d-e135aac08adb" providerId="ADAL" clId="{A64116AD-E25B-464B-8CAA-514CFC2CBB58}" dt="2024-06-05T22:08:39.777" v="1301"/>
        <pc:sldMkLst>
          <pc:docMk/>
          <pc:sldMk cId="707789176" sldId="258"/>
        </pc:sldMkLst>
        <pc:spChg chg="mod">
          <ac:chgData name="Stefan, Massimo" userId="c6034213-fdeb-44d8-bf5d-e135aac08adb" providerId="ADAL" clId="{A64116AD-E25B-464B-8CAA-514CFC2CBB58}" dt="2024-06-05T21:59:50.791" v="1214" actId="20577"/>
          <ac:spMkLst>
            <pc:docMk/>
            <pc:sldMk cId="707789176" sldId="258"/>
            <ac:spMk id="2" creationId="{A29DE7F2-E890-4744-88DD-A75F5E300513}"/>
          </ac:spMkLst>
        </pc:spChg>
      </pc:sldChg>
      <pc:sldChg chg="addSp delSp modSp mod ord">
        <pc:chgData name="Stefan, Massimo" userId="c6034213-fdeb-44d8-bf5d-e135aac08adb" providerId="ADAL" clId="{A64116AD-E25B-464B-8CAA-514CFC2CBB58}" dt="2024-06-05T22:43:20.001" v="2383" actId="20577"/>
        <pc:sldMkLst>
          <pc:docMk/>
          <pc:sldMk cId="566997565" sldId="260"/>
        </pc:sldMkLst>
        <pc:spChg chg="add mod">
          <ac:chgData name="Stefan, Massimo" userId="c6034213-fdeb-44d8-bf5d-e135aac08adb" providerId="ADAL" clId="{A64116AD-E25B-464B-8CAA-514CFC2CBB58}" dt="2024-06-05T22:43:20.001" v="2383" actId="20577"/>
          <ac:spMkLst>
            <pc:docMk/>
            <pc:sldMk cId="566997565" sldId="260"/>
            <ac:spMk id="4" creationId="{ECE8A761-3AFF-1C27-FD3C-F3A1EB54E5D8}"/>
          </ac:spMkLst>
        </pc:spChg>
        <pc:spChg chg="add mod">
          <ac:chgData name="Stefan, Massimo" userId="c6034213-fdeb-44d8-bf5d-e135aac08adb" providerId="ADAL" clId="{A64116AD-E25B-464B-8CAA-514CFC2CBB58}" dt="2024-06-05T22:32:06.800" v="2172" actId="1076"/>
          <ac:spMkLst>
            <pc:docMk/>
            <pc:sldMk cId="566997565" sldId="260"/>
            <ac:spMk id="9" creationId="{FFCCC428-CB3C-AE34-0F34-ECAEE456C919}"/>
          </ac:spMkLst>
        </pc:spChg>
        <pc:spChg chg="add mod">
          <ac:chgData name="Stefan, Massimo" userId="c6034213-fdeb-44d8-bf5d-e135aac08adb" providerId="ADAL" clId="{A64116AD-E25B-464B-8CAA-514CFC2CBB58}" dt="2024-06-05T22:32:16.169" v="2183" actId="20577"/>
          <ac:spMkLst>
            <pc:docMk/>
            <pc:sldMk cId="566997565" sldId="260"/>
            <ac:spMk id="10" creationId="{8740E533-BA66-CE1E-9F31-6F3134987F9F}"/>
          </ac:spMkLst>
        </pc:spChg>
        <pc:spChg chg="mod">
          <ac:chgData name="Stefan, Massimo" userId="c6034213-fdeb-44d8-bf5d-e135aac08adb" providerId="ADAL" clId="{A64116AD-E25B-464B-8CAA-514CFC2CBB58}" dt="2024-06-05T22:28:55.799" v="2117" actId="20577"/>
          <ac:spMkLst>
            <pc:docMk/>
            <pc:sldMk cId="566997565" sldId="260"/>
            <ac:spMk id="11" creationId="{B1B29E87-9C2C-400B-834D-4E4BD6E944D0}"/>
          </ac:spMkLst>
        </pc:spChg>
        <pc:spChg chg="add mod">
          <ac:chgData name="Stefan, Massimo" userId="c6034213-fdeb-44d8-bf5d-e135aac08adb" providerId="ADAL" clId="{A64116AD-E25B-464B-8CAA-514CFC2CBB58}" dt="2024-06-05T22:32:23.240" v="2194" actId="20577"/>
          <ac:spMkLst>
            <pc:docMk/>
            <pc:sldMk cId="566997565" sldId="260"/>
            <ac:spMk id="12" creationId="{22AE295B-E074-B212-DEB3-E1C163652681}"/>
          </ac:spMkLst>
        </pc:spChg>
        <pc:graphicFrameChg chg="del">
          <ac:chgData name="Stefan, Massimo" userId="c6034213-fdeb-44d8-bf5d-e135aac08adb" providerId="ADAL" clId="{A64116AD-E25B-464B-8CAA-514CFC2CBB58}" dt="2024-06-05T22:29:03.100" v="2120" actId="478"/>
          <ac:graphicFrameMkLst>
            <pc:docMk/>
            <pc:sldMk cId="566997565" sldId="260"/>
            <ac:graphicFrameMk id="14" creationId="{597B3320-3330-1F17-5E4B-B24CAB0A4487}"/>
          </ac:graphicFrameMkLst>
        </pc:graphicFrameChg>
        <pc:picChg chg="add mod">
          <ac:chgData name="Stefan, Massimo" userId="c6034213-fdeb-44d8-bf5d-e135aac08adb" providerId="ADAL" clId="{A64116AD-E25B-464B-8CAA-514CFC2CBB58}" dt="2024-06-05T22:30:37.301" v="2142" actId="1076"/>
          <ac:picMkLst>
            <pc:docMk/>
            <pc:sldMk cId="566997565" sldId="260"/>
            <ac:picMk id="6" creationId="{BAB5F30C-5338-5E79-D94E-8678C29B26A7}"/>
          </ac:picMkLst>
        </pc:picChg>
        <pc:cxnChg chg="add del">
          <ac:chgData name="Stefan, Massimo" userId="c6034213-fdeb-44d8-bf5d-e135aac08adb" providerId="ADAL" clId="{A64116AD-E25B-464B-8CAA-514CFC2CBB58}" dt="2024-06-05T22:32:26.545" v="2195" actId="478"/>
          <ac:cxnSpMkLst>
            <pc:docMk/>
            <pc:sldMk cId="566997565" sldId="260"/>
            <ac:cxnSpMk id="8" creationId="{966A31B5-4789-E604-1D45-AFBEF4802071}"/>
          </ac:cxnSpMkLst>
        </pc:cxnChg>
        <pc:cxnChg chg="add">
          <ac:chgData name="Stefan, Massimo" userId="c6034213-fdeb-44d8-bf5d-e135aac08adb" providerId="ADAL" clId="{A64116AD-E25B-464B-8CAA-514CFC2CBB58}" dt="2024-06-05T22:32:31.432" v="2196" actId="11529"/>
          <ac:cxnSpMkLst>
            <pc:docMk/>
            <pc:sldMk cId="566997565" sldId="260"/>
            <ac:cxnSpMk id="15" creationId="{DFCF0440-96D6-4507-01F9-6095782EAC52}"/>
          </ac:cxnSpMkLst>
        </pc:cxnChg>
        <pc:cxnChg chg="add">
          <ac:chgData name="Stefan, Massimo" userId="c6034213-fdeb-44d8-bf5d-e135aac08adb" providerId="ADAL" clId="{A64116AD-E25B-464B-8CAA-514CFC2CBB58}" dt="2024-06-05T22:32:40.118" v="2197" actId="11529"/>
          <ac:cxnSpMkLst>
            <pc:docMk/>
            <pc:sldMk cId="566997565" sldId="260"/>
            <ac:cxnSpMk id="17" creationId="{0BC8854E-4EC6-0700-8D11-E0C221ED30A7}"/>
          </ac:cxnSpMkLst>
        </pc:cxnChg>
        <pc:cxnChg chg="add">
          <ac:chgData name="Stefan, Massimo" userId="c6034213-fdeb-44d8-bf5d-e135aac08adb" providerId="ADAL" clId="{A64116AD-E25B-464B-8CAA-514CFC2CBB58}" dt="2024-06-05T22:32:46.166" v="2198" actId="11529"/>
          <ac:cxnSpMkLst>
            <pc:docMk/>
            <pc:sldMk cId="566997565" sldId="260"/>
            <ac:cxnSpMk id="19" creationId="{7A2DEFC6-8E48-FCE7-06A1-EF5FF77A6C95}"/>
          </ac:cxnSpMkLst>
        </pc:cxnChg>
      </pc:sldChg>
      <pc:sldChg chg="modSp mod ord modAnim">
        <pc:chgData name="Stefan, Massimo" userId="c6034213-fdeb-44d8-bf5d-e135aac08adb" providerId="ADAL" clId="{A64116AD-E25B-464B-8CAA-514CFC2CBB58}" dt="2024-06-05T22:59:08.979" v="2841"/>
        <pc:sldMkLst>
          <pc:docMk/>
          <pc:sldMk cId="1593920805" sldId="262"/>
        </pc:sldMkLst>
        <pc:spChg chg="mod">
          <ac:chgData name="Stefan, Massimo" userId="c6034213-fdeb-44d8-bf5d-e135aac08adb" providerId="ADAL" clId="{A64116AD-E25B-464B-8CAA-514CFC2CBB58}" dt="2024-06-05T21:40:19.834" v="656" actId="20577"/>
          <ac:spMkLst>
            <pc:docMk/>
            <pc:sldMk cId="1593920805" sldId="262"/>
            <ac:spMk id="2" creationId="{75031FE9-9059-4FE8-B4AC-9771F23A1B89}"/>
          </ac:spMkLst>
        </pc:spChg>
        <pc:spChg chg="mod">
          <ac:chgData name="Stefan, Massimo" userId="c6034213-fdeb-44d8-bf5d-e135aac08adb" providerId="ADAL" clId="{A64116AD-E25B-464B-8CAA-514CFC2CBB58}" dt="2024-06-05T21:43:00.863" v="919" actId="115"/>
          <ac:spMkLst>
            <pc:docMk/>
            <pc:sldMk cId="1593920805" sldId="262"/>
            <ac:spMk id="8" creationId="{87441910-6501-5C60-C05A-BAFF34C25798}"/>
          </ac:spMkLst>
        </pc:spChg>
      </pc:sldChg>
      <pc:sldChg chg="modSp mod modAnim">
        <pc:chgData name="Stefan, Massimo" userId="c6034213-fdeb-44d8-bf5d-e135aac08adb" providerId="ADAL" clId="{A64116AD-E25B-464B-8CAA-514CFC2CBB58}" dt="2024-06-05T22:59:51.265" v="2854"/>
        <pc:sldMkLst>
          <pc:docMk/>
          <pc:sldMk cId="1346372204" sldId="264"/>
        </pc:sldMkLst>
        <pc:spChg chg="mod">
          <ac:chgData name="Stefan, Massimo" userId="c6034213-fdeb-44d8-bf5d-e135aac08adb" providerId="ADAL" clId="{A64116AD-E25B-464B-8CAA-514CFC2CBB58}" dt="2024-06-05T21:42:25.400" v="918" actId="27636"/>
          <ac:spMkLst>
            <pc:docMk/>
            <pc:sldMk cId="1346372204" sldId="264"/>
            <ac:spMk id="3" creationId="{033634FE-ADF0-4BC3-A0A9-447EA9DD096B}"/>
          </ac:spMkLst>
        </pc:spChg>
      </pc:sldChg>
      <pc:sldChg chg="modSp mod modAnim">
        <pc:chgData name="Stefan, Massimo" userId="c6034213-fdeb-44d8-bf5d-e135aac08adb" providerId="ADAL" clId="{A64116AD-E25B-464B-8CAA-514CFC2CBB58}" dt="2024-06-05T22:59:37.855" v="2851"/>
        <pc:sldMkLst>
          <pc:docMk/>
          <pc:sldMk cId="4151694508" sldId="268"/>
        </pc:sldMkLst>
        <pc:spChg chg="mod">
          <ac:chgData name="Stefan, Massimo" userId="c6034213-fdeb-44d8-bf5d-e135aac08adb" providerId="ADAL" clId="{A64116AD-E25B-464B-8CAA-514CFC2CBB58}" dt="2024-06-05T22:59:25.618" v="2847" actId="27636"/>
          <ac:spMkLst>
            <pc:docMk/>
            <pc:sldMk cId="4151694508" sldId="268"/>
            <ac:spMk id="10" creationId="{AF625473-E78C-1C36-B907-8EDEA6F85B39}"/>
          </ac:spMkLst>
        </pc:spChg>
      </pc:sldChg>
      <pc:sldChg chg="modSp mod">
        <pc:chgData name="Stefan, Massimo" userId="c6034213-fdeb-44d8-bf5d-e135aac08adb" providerId="ADAL" clId="{A64116AD-E25B-464B-8CAA-514CFC2CBB58}" dt="2024-06-05T22:37:33.136" v="2255" actId="20577"/>
        <pc:sldMkLst>
          <pc:docMk/>
          <pc:sldMk cId="2436493926" sldId="276"/>
        </pc:sldMkLst>
        <pc:spChg chg="mod">
          <ac:chgData name="Stefan, Massimo" userId="c6034213-fdeb-44d8-bf5d-e135aac08adb" providerId="ADAL" clId="{A64116AD-E25B-464B-8CAA-514CFC2CBB58}" dt="2024-06-05T22:37:33.136" v="2255" actId="20577"/>
          <ac:spMkLst>
            <pc:docMk/>
            <pc:sldMk cId="2436493926" sldId="276"/>
            <ac:spMk id="3" creationId="{24AFFC60-19C3-4901-93F7-7AAF4C09F8C6}"/>
          </ac:spMkLst>
        </pc:spChg>
      </pc:sldChg>
      <pc:sldChg chg="addSp delSp modSp mod ord modAnim">
        <pc:chgData name="Stefan, Massimo" userId="c6034213-fdeb-44d8-bf5d-e135aac08adb" providerId="ADAL" clId="{A64116AD-E25B-464B-8CAA-514CFC2CBB58}" dt="2024-06-05T22:41:22.459" v="2360"/>
        <pc:sldMkLst>
          <pc:docMk/>
          <pc:sldMk cId="4252466045" sldId="279"/>
        </pc:sldMkLst>
        <pc:spChg chg="add del mod">
          <ac:chgData name="Stefan, Massimo" userId="c6034213-fdeb-44d8-bf5d-e135aac08adb" providerId="ADAL" clId="{A64116AD-E25B-464B-8CAA-514CFC2CBB58}" dt="2024-06-05T22:13:05.800" v="1328" actId="478"/>
          <ac:spMkLst>
            <pc:docMk/>
            <pc:sldMk cId="4252466045" sldId="279"/>
            <ac:spMk id="3" creationId="{025A48A2-9BE9-C611-A23C-3B381B7B75B4}"/>
          </ac:spMkLst>
        </pc:spChg>
        <pc:spChg chg="mod">
          <ac:chgData name="Stefan, Massimo" userId="c6034213-fdeb-44d8-bf5d-e135aac08adb" providerId="ADAL" clId="{A64116AD-E25B-464B-8CAA-514CFC2CBB58}" dt="2024-06-05T22:28:20.398" v="2095" actId="20577"/>
          <ac:spMkLst>
            <pc:docMk/>
            <pc:sldMk cId="4252466045" sldId="279"/>
            <ac:spMk id="7" creationId="{3FF2D739-E475-54F8-C832-F04A983D0F24}"/>
          </ac:spMkLst>
        </pc:spChg>
        <pc:spChg chg="del">
          <ac:chgData name="Stefan, Massimo" userId="c6034213-fdeb-44d8-bf5d-e135aac08adb" providerId="ADAL" clId="{A64116AD-E25B-464B-8CAA-514CFC2CBB58}" dt="2024-06-05T22:13:03.838" v="1327" actId="478"/>
          <ac:spMkLst>
            <pc:docMk/>
            <pc:sldMk cId="4252466045" sldId="279"/>
            <ac:spMk id="8" creationId="{8E323639-65E1-FDBD-1BE3-374BB39C1971}"/>
          </ac:spMkLst>
        </pc:spChg>
        <pc:spChg chg="mod">
          <ac:chgData name="Stefan, Massimo" userId="c6034213-fdeb-44d8-bf5d-e135aac08adb" providerId="ADAL" clId="{A64116AD-E25B-464B-8CAA-514CFC2CBB58}" dt="2024-06-05T22:28:32.977" v="2100" actId="1076"/>
          <ac:spMkLst>
            <pc:docMk/>
            <pc:sldMk cId="4252466045" sldId="279"/>
            <ac:spMk id="23" creationId="{5FB75C3E-5885-49DD-8190-BB1E8C511A7E}"/>
          </ac:spMkLst>
        </pc:spChg>
      </pc:sldChg>
      <pc:sldChg chg="addSp delSp modSp mod ord">
        <pc:chgData name="Stefan, Massimo" userId="c6034213-fdeb-44d8-bf5d-e135aac08adb" providerId="ADAL" clId="{A64116AD-E25B-464B-8CAA-514CFC2CBB58}" dt="2024-06-05T21:43:12.703" v="920" actId="478"/>
        <pc:sldMkLst>
          <pc:docMk/>
          <pc:sldMk cId="1418789964" sldId="286"/>
        </pc:sldMkLst>
        <pc:spChg chg="mod">
          <ac:chgData name="Stefan, Massimo" userId="c6034213-fdeb-44d8-bf5d-e135aac08adb" providerId="ADAL" clId="{A64116AD-E25B-464B-8CAA-514CFC2CBB58}" dt="2024-06-05T21:31:30.869" v="362" actId="20577"/>
          <ac:spMkLst>
            <pc:docMk/>
            <pc:sldMk cId="1418789964" sldId="286"/>
            <ac:spMk id="2" creationId="{67708C79-A4AC-4B5D-92DF-600737E4D11A}"/>
          </ac:spMkLst>
        </pc:spChg>
        <pc:spChg chg="add mod">
          <ac:chgData name="Stefan, Massimo" userId="c6034213-fdeb-44d8-bf5d-e135aac08adb" providerId="ADAL" clId="{A64116AD-E25B-464B-8CAA-514CFC2CBB58}" dt="2024-06-05T21:31:37.657" v="363" actId="1076"/>
          <ac:spMkLst>
            <pc:docMk/>
            <pc:sldMk cId="1418789964" sldId="286"/>
            <ac:spMk id="4" creationId="{A150D037-AAC3-8228-6258-1B586AB4F815}"/>
          </ac:spMkLst>
        </pc:spChg>
        <pc:spChg chg="add del mod">
          <ac:chgData name="Stefan, Massimo" userId="c6034213-fdeb-44d8-bf5d-e135aac08adb" providerId="ADAL" clId="{A64116AD-E25B-464B-8CAA-514CFC2CBB58}" dt="2024-06-05T21:27:32.262" v="263" actId="478"/>
          <ac:spMkLst>
            <pc:docMk/>
            <pc:sldMk cId="1418789964" sldId="286"/>
            <ac:spMk id="6" creationId="{99BE8EAE-5E71-3B72-FC1F-974B7C5E76AC}"/>
          </ac:spMkLst>
        </pc:spChg>
        <pc:spChg chg="del">
          <ac:chgData name="Stefan, Massimo" userId="c6034213-fdeb-44d8-bf5d-e135aac08adb" providerId="ADAL" clId="{A64116AD-E25B-464B-8CAA-514CFC2CBB58}" dt="2024-06-05T21:26:58.370" v="249" actId="478"/>
          <ac:spMkLst>
            <pc:docMk/>
            <pc:sldMk cId="1418789964" sldId="286"/>
            <ac:spMk id="7" creationId="{02492136-277B-808E-9D1B-0527359207DB}"/>
          </ac:spMkLst>
        </pc:spChg>
        <pc:spChg chg="add mod">
          <ac:chgData name="Stefan, Massimo" userId="c6034213-fdeb-44d8-bf5d-e135aac08adb" providerId="ADAL" clId="{A64116AD-E25B-464B-8CAA-514CFC2CBB58}" dt="2024-06-05T21:31:37.657" v="363" actId="1076"/>
          <ac:spMkLst>
            <pc:docMk/>
            <pc:sldMk cId="1418789964" sldId="286"/>
            <ac:spMk id="8" creationId="{2028FE5C-3347-D765-CC34-42C05800BBED}"/>
          </ac:spMkLst>
        </pc:spChg>
        <pc:spChg chg="add del mod">
          <ac:chgData name="Stefan, Massimo" userId="c6034213-fdeb-44d8-bf5d-e135aac08adb" providerId="ADAL" clId="{A64116AD-E25B-464B-8CAA-514CFC2CBB58}" dt="2024-06-05T21:29:05.874" v="303" actId="478"/>
          <ac:spMkLst>
            <pc:docMk/>
            <pc:sldMk cId="1418789964" sldId="286"/>
            <ac:spMk id="9" creationId="{42940D8B-C36E-F428-9938-5BA3B174244C}"/>
          </ac:spMkLst>
        </pc:spChg>
        <pc:spChg chg="add del mod">
          <ac:chgData name="Stefan, Massimo" userId="c6034213-fdeb-44d8-bf5d-e135aac08adb" providerId="ADAL" clId="{A64116AD-E25B-464B-8CAA-514CFC2CBB58}" dt="2024-06-05T21:29:03.935" v="302" actId="478"/>
          <ac:spMkLst>
            <pc:docMk/>
            <pc:sldMk cId="1418789964" sldId="286"/>
            <ac:spMk id="10" creationId="{B1ED9656-668C-71CE-8F96-A586D5E30146}"/>
          </ac:spMkLst>
        </pc:spChg>
        <pc:spChg chg="add mod">
          <ac:chgData name="Stefan, Massimo" userId="c6034213-fdeb-44d8-bf5d-e135aac08adb" providerId="ADAL" clId="{A64116AD-E25B-464B-8CAA-514CFC2CBB58}" dt="2024-06-05T21:31:37.657" v="363" actId="1076"/>
          <ac:spMkLst>
            <pc:docMk/>
            <pc:sldMk cId="1418789964" sldId="286"/>
            <ac:spMk id="11" creationId="{AE7E502D-2598-81B4-9CBF-86D021B19820}"/>
          </ac:spMkLst>
        </pc:spChg>
        <pc:spChg chg="del">
          <ac:chgData name="Stefan, Massimo" userId="c6034213-fdeb-44d8-bf5d-e135aac08adb" providerId="ADAL" clId="{A64116AD-E25B-464B-8CAA-514CFC2CBB58}" dt="2024-06-05T21:26:56.629" v="248" actId="478"/>
          <ac:spMkLst>
            <pc:docMk/>
            <pc:sldMk cId="1418789964" sldId="286"/>
            <ac:spMk id="12" creationId="{D3251268-42B4-3B45-A59B-740E2DB97A00}"/>
          </ac:spMkLst>
        </pc:spChg>
        <pc:spChg chg="add mod">
          <ac:chgData name="Stefan, Massimo" userId="c6034213-fdeb-44d8-bf5d-e135aac08adb" providerId="ADAL" clId="{A64116AD-E25B-464B-8CAA-514CFC2CBB58}" dt="2024-06-05T21:31:37.657" v="363" actId="1076"/>
          <ac:spMkLst>
            <pc:docMk/>
            <pc:sldMk cId="1418789964" sldId="286"/>
            <ac:spMk id="18" creationId="{FF92B3CE-5636-8113-1403-9E04744AE8BF}"/>
          </ac:spMkLst>
        </pc:spChg>
        <pc:spChg chg="add del mod">
          <ac:chgData name="Stefan, Massimo" userId="c6034213-fdeb-44d8-bf5d-e135aac08adb" providerId="ADAL" clId="{A64116AD-E25B-464B-8CAA-514CFC2CBB58}" dt="2024-06-05T21:43:12.703" v="920" actId="478"/>
          <ac:spMkLst>
            <pc:docMk/>
            <pc:sldMk cId="1418789964" sldId="286"/>
            <ac:spMk id="21" creationId="{EECD0828-044D-9459-8183-D2CB32467352}"/>
          </ac:spMkLst>
        </pc:spChg>
        <pc:cxnChg chg="add mod">
          <ac:chgData name="Stefan, Massimo" userId="c6034213-fdeb-44d8-bf5d-e135aac08adb" providerId="ADAL" clId="{A64116AD-E25B-464B-8CAA-514CFC2CBB58}" dt="2024-06-05T21:31:37.657" v="363" actId="1076"/>
          <ac:cxnSpMkLst>
            <pc:docMk/>
            <pc:sldMk cId="1418789964" sldId="286"/>
            <ac:cxnSpMk id="15" creationId="{70057798-2081-C88D-D861-D6571C4A986F}"/>
          </ac:cxnSpMkLst>
        </pc:cxnChg>
        <pc:cxnChg chg="add mod">
          <ac:chgData name="Stefan, Massimo" userId="c6034213-fdeb-44d8-bf5d-e135aac08adb" providerId="ADAL" clId="{A64116AD-E25B-464B-8CAA-514CFC2CBB58}" dt="2024-06-05T21:31:37.657" v="363" actId="1076"/>
          <ac:cxnSpMkLst>
            <pc:docMk/>
            <pc:sldMk cId="1418789964" sldId="286"/>
            <ac:cxnSpMk id="17" creationId="{54028B35-9151-7EE9-502A-0F61EFC63585}"/>
          </ac:cxnSpMkLst>
        </pc:cxnChg>
        <pc:cxnChg chg="add mod">
          <ac:chgData name="Stefan, Massimo" userId="c6034213-fdeb-44d8-bf5d-e135aac08adb" providerId="ADAL" clId="{A64116AD-E25B-464B-8CAA-514CFC2CBB58}" dt="2024-06-05T21:31:37.657" v="363" actId="1076"/>
          <ac:cxnSpMkLst>
            <pc:docMk/>
            <pc:sldMk cId="1418789964" sldId="286"/>
            <ac:cxnSpMk id="20" creationId="{A5597B11-B772-3BEB-CF43-C9B73C6ACEB9}"/>
          </ac:cxnSpMkLst>
        </pc:cxnChg>
      </pc:sldChg>
      <pc:sldChg chg="del">
        <pc:chgData name="Stefan, Massimo" userId="c6034213-fdeb-44d8-bf5d-e135aac08adb" providerId="ADAL" clId="{A64116AD-E25B-464B-8CAA-514CFC2CBB58}" dt="2024-06-05T22:37:22.324" v="2240" actId="47"/>
        <pc:sldMkLst>
          <pc:docMk/>
          <pc:sldMk cId="1329539271" sldId="290"/>
        </pc:sldMkLst>
      </pc:sldChg>
      <pc:sldChg chg="del">
        <pc:chgData name="Stefan, Massimo" userId="c6034213-fdeb-44d8-bf5d-e135aac08adb" providerId="ADAL" clId="{A64116AD-E25B-464B-8CAA-514CFC2CBB58}" dt="2024-06-05T22:37:22.324" v="2240" actId="47"/>
        <pc:sldMkLst>
          <pc:docMk/>
          <pc:sldMk cId="3003251909" sldId="291"/>
        </pc:sldMkLst>
      </pc:sldChg>
      <pc:sldChg chg="addSp delSp modSp mod ord modAnim">
        <pc:chgData name="Stefan, Massimo" userId="c6034213-fdeb-44d8-bf5d-e135aac08adb" providerId="ADAL" clId="{A64116AD-E25B-464B-8CAA-514CFC2CBB58}" dt="2024-06-05T22:57:26.808" v="2825" actId="27636"/>
        <pc:sldMkLst>
          <pc:docMk/>
          <pc:sldMk cId="2390678392" sldId="292"/>
        </pc:sldMkLst>
        <pc:spChg chg="mod">
          <ac:chgData name="Stefan, Massimo" userId="c6034213-fdeb-44d8-bf5d-e135aac08adb" providerId="ADAL" clId="{A64116AD-E25B-464B-8CAA-514CFC2CBB58}" dt="2024-06-05T21:52:24.415" v="1119" actId="1076"/>
          <ac:spMkLst>
            <pc:docMk/>
            <pc:sldMk cId="2390678392" sldId="292"/>
            <ac:spMk id="2" creationId="{CC80C883-7528-F9C5-D6FA-15EC059A3021}"/>
          </ac:spMkLst>
        </pc:spChg>
        <pc:spChg chg="add mod">
          <ac:chgData name="Stefan, Massimo" userId="c6034213-fdeb-44d8-bf5d-e135aac08adb" providerId="ADAL" clId="{A64116AD-E25B-464B-8CAA-514CFC2CBB58}" dt="2024-06-05T21:10:51.800" v="90" actId="21"/>
          <ac:spMkLst>
            <pc:docMk/>
            <pc:sldMk cId="2390678392" sldId="292"/>
            <ac:spMk id="4" creationId="{BFDCC922-47A9-416C-B8BE-6DD661A016D2}"/>
          </ac:spMkLst>
        </pc:spChg>
        <pc:spChg chg="add del mod">
          <ac:chgData name="Stefan, Massimo" userId="c6034213-fdeb-44d8-bf5d-e135aac08adb" providerId="ADAL" clId="{A64116AD-E25B-464B-8CAA-514CFC2CBB58}" dt="2024-06-05T21:04:50.113" v="47" actId="478"/>
          <ac:spMkLst>
            <pc:docMk/>
            <pc:sldMk cId="2390678392" sldId="292"/>
            <ac:spMk id="5" creationId="{9C450BAD-2F9B-A82F-8F69-D792A3E1BCB4}"/>
          </ac:spMkLst>
        </pc:spChg>
        <pc:spChg chg="add mod">
          <ac:chgData name="Stefan, Massimo" userId="c6034213-fdeb-44d8-bf5d-e135aac08adb" providerId="ADAL" clId="{A64116AD-E25B-464B-8CAA-514CFC2CBB58}" dt="2024-06-05T22:57:26.808" v="2825" actId="27636"/>
          <ac:spMkLst>
            <pc:docMk/>
            <pc:sldMk cId="2390678392" sldId="292"/>
            <ac:spMk id="5" creationId="{D2119A7B-4FC7-5AAD-2E53-14732587A861}"/>
          </ac:spMkLst>
        </pc:spChg>
        <pc:spChg chg="mod">
          <ac:chgData name="Stefan, Massimo" userId="c6034213-fdeb-44d8-bf5d-e135aac08adb" providerId="ADAL" clId="{A64116AD-E25B-464B-8CAA-514CFC2CBB58}" dt="2024-06-05T22:54:45.212" v="2680" actId="27636"/>
          <ac:spMkLst>
            <pc:docMk/>
            <pc:sldMk cId="2390678392" sldId="292"/>
            <ac:spMk id="6" creationId="{3A7E69BA-FC91-08A5-671F-B53E6E989C6F}"/>
          </ac:spMkLst>
        </pc:spChg>
        <pc:spChg chg="add del mod">
          <ac:chgData name="Stefan, Massimo" userId="c6034213-fdeb-44d8-bf5d-e135aac08adb" providerId="ADAL" clId="{A64116AD-E25B-464B-8CAA-514CFC2CBB58}" dt="2024-06-05T21:12:50.289" v="136"/>
          <ac:spMkLst>
            <pc:docMk/>
            <pc:sldMk cId="2390678392" sldId="292"/>
            <ac:spMk id="7" creationId="{78884353-E93C-8D81-6FF4-F6B4D1F2EFC2}"/>
          </ac:spMkLst>
        </pc:spChg>
        <pc:graphicFrameChg chg="del">
          <ac:chgData name="Stefan, Massimo" userId="c6034213-fdeb-44d8-bf5d-e135aac08adb" providerId="ADAL" clId="{A64116AD-E25B-464B-8CAA-514CFC2CBB58}" dt="2024-06-05T21:04:49.044" v="46" actId="478"/>
          <ac:graphicFrameMkLst>
            <pc:docMk/>
            <pc:sldMk cId="2390678392" sldId="292"/>
            <ac:graphicFrameMk id="8" creationId="{24EE9911-8AC9-5BE2-4456-0175FD28D083}"/>
          </ac:graphicFrameMkLst>
        </pc:graphicFrameChg>
        <pc:picChg chg="add mod">
          <ac:chgData name="Stefan, Massimo" userId="c6034213-fdeb-44d8-bf5d-e135aac08adb" providerId="ADAL" clId="{A64116AD-E25B-464B-8CAA-514CFC2CBB58}" dt="2024-06-05T22:51:07.979" v="2398" actId="688"/>
          <ac:picMkLst>
            <pc:docMk/>
            <pc:sldMk cId="2390678392" sldId="292"/>
            <ac:picMk id="1028" creationId="{6A3BF542-CE38-49D8-33FF-838D4B2706A1}"/>
          </ac:picMkLst>
        </pc:picChg>
      </pc:sldChg>
      <pc:sldChg chg="addSp modSp add mod modAnim">
        <pc:chgData name="Stefan, Massimo" userId="c6034213-fdeb-44d8-bf5d-e135aac08adb" providerId="ADAL" clId="{A64116AD-E25B-464B-8CAA-514CFC2CBB58}" dt="2024-06-05T22:42:46.783" v="2375"/>
        <pc:sldMkLst>
          <pc:docMk/>
          <pc:sldMk cId="1901453621" sldId="293"/>
        </pc:sldMkLst>
        <pc:spChg chg="add mod">
          <ac:chgData name="Stefan, Massimo" userId="c6034213-fdeb-44d8-bf5d-e135aac08adb" providerId="ADAL" clId="{A64116AD-E25B-464B-8CAA-514CFC2CBB58}" dt="2024-06-05T21:38:48.722" v="640" actId="208"/>
          <ac:spMkLst>
            <pc:docMk/>
            <pc:sldMk cId="1901453621" sldId="293"/>
            <ac:spMk id="3" creationId="{7BE3687D-D069-8C50-36D0-18977AAD2479}"/>
          </ac:spMkLst>
        </pc:spChg>
        <pc:spChg chg="mod">
          <ac:chgData name="Stefan, Massimo" userId="c6034213-fdeb-44d8-bf5d-e135aac08adb" providerId="ADAL" clId="{A64116AD-E25B-464B-8CAA-514CFC2CBB58}" dt="2024-06-05T21:44:29.426" v="1016" actId="14100"/>
          <ac:spMkLst>
            <pc:docMk/>
            <pc:sldMk cId="1901453621" sldId="293"/>
            <ac:spMk id="21" creationId="{EECD0828-044D-9459-8183-D2CB32467352}"/>
          </ac:spMkLst>
        </pc:spChg>
      </pc:sldChg>
      <pc:sldChg chg="modSp add mod modAnim">
        <pc:chgData name="Stefan, Massimo" userId="c6034213-fdeb-44d8-bf5d-e135aac08adb" providerId="ADAL" clId="{A64116AD-E25B-464B-8CAA-514CFC2CBB58}" dt="2024-06-05T22:43:08.718" v="2381"/>
        <pc:sldMkLst>
          <pc:docMk/>
          <pc:sldMk cId="4175248722" sldId="294"/>
        </pc:sldMkLst>
        <pc:spChg chg="mod">
          <ac:chgData name="Stefan, Massimo" userId="c6034213-fdeb-44d8-bf5d-e135aac08adb" providerId="ADAL" clId="{A64116AD-E25B-464B-8CAA-514CFC2CBB58}" dt="2024-06-05T21:49:50.310" v="1018" actId="1076"/>
          <ac:spMkLst>
            <pc:docMk/>
            <pc:sldMk cId="4175248722" sldId="294"/>
            <ac:spMk id="3" creationId="{7BE3687D-D069-8C50-36D0-18977AAD2479}"/>
          </ac:spMkLst>
        </pc:spChg>
        <pc:spChg chg="mod">
          <ac:chgData name="Stefan, Massimo" userId="c6034213-fdeb-44d8-bf5d-e135aac08adb" providerId="ADAL" clId="{A64116AD-E25B-464B-8CAA-514CFC2CBB58}" dt="2024-06-05T22:19:32.891" v="1816" actId="20577"/>
          <ac:spMkLst>
            <pc:docMk/>
            <pc:sldMk cId="4175248722" sldId="294"/>
            <ac:spMk id="21" creationId="{EECD0828-044D-9459-8183-D2CB32467352}"/>
          </ac:spMkLst>
        </pc:spChg>
      </pc:sldChg>
      <pc:sldChg chg="modSp add del mod">
        <pc:chgData name="Stefan, Massimo" userId="c6034213-fdeb-44d8-bf5d-e135aac08adb" providerId="ADAL" clId="{A64116AD-E25B-464B-8CAA-514CFC2CBB58}" dt="2024-06-05T21:58:14.614" v="1168" actId="2696"/>
        <pc:sldMkLst>
          <pc:docMk/>
          <pc:sldMk cId="3321075522" sldId="295"/>
        </pc:sldMkLst>
        <pc:spChg chg="mod">
          <ac:chgData name="Stefan, Massimo" userId="c6034213-fdeb-44d8-bf5d-e135aac08adb" providerId="ADAL" clId="{A64116AD-E25B-464B-8CAA-514CFC2CBB58}" dt="2024-06-05T21:57:59.470" v="1167" actId="1076"/>
          <ac:spMkLst>
            <pc:docMk/>
            <pc:sldMk cId="3321075522" sldId="295"/>
            <ac:spMk id="3" creationId="{7BE3687D-D069-8C50-36D0-18977AAD2479}"/>
          </ac:spMkLst>
        </pc:spChg>
      </pc:sldChg>
      <pc:sldChg chg="addSp delSp modSp add mod">
        <pc:chgData name="Stefan, Massimo" userId="c6034213-fdeb-44d8-bf5d-e135aac08adb" providerId="ADAL" clId="{A64116AD-E25B-464B-8CAA-514CFC2CBB58}" dt="2024-06-05T22:37:06.891" v="2236" actId="1076"/>
        <pc:sldMkLst>
          <pc:docMk/>
          <pc:sldMk cId="3501024209" sldId="295"/>
        </pc:sldMkLst>
        <pc:spChg chg="mod">
          <ac:chgData name="Stefan, Massimo" userId="c6034213-fdeb-44d8-bf5d-e135aac08adb" providerId="ADAL" clId="{A64116AD-E25B-464B-8CAA-514CFC2CBB58}" dt="2024-06-05T22:36:17.393" v="2225" actId="27636"/>
          <ac:spMkLst>
            <pc:docMk/>
            <pc:sldMk cId="3501024209" sldId="295"/>
            <ac:spMk id="4" creationId="{ECE8A761-3AFF-1C27-FD3C-F3A1EB54E5D8}"/>
          </ac:spMkLst>
        </pc:spChg>
        <pc:spChg chg="del">
          <ac:chgData name="Stefan, Massimo" userId="c6034213-fdeb-44d8-bf5d-e135aac08adb" providerId="ADAL" clId="{A64116AD-E25B-464B-8CAA-514CFC2CBB58}" dt="2024-06-05T22:36:20.734" v="2226" actId="478"/>
          <ac:spMkLst>
            <pc:docMk/>
            <pc:sldMk cId="3501024209" sldId="295"/>
            <ac:spMk id="9" creationId="{FFCCC428-CB3C-AE34-0F34-ECAEE456C919}"/>
          </ac:spMkLst>
        </pc:spChg>
        <pc:spChg chg="del">
          <ac:chgData name="Stefan, Massimo" userId="c6034213-fdeb-44d8-bf5d-e135aac08adb" providerId="ADAL" clId="{A64116AD-E25B-464B-8CAA-514CFC2CBB58}" dt="2024-06-05T22:36:21.719" v="2227" actId="478"/>
          <ac:spMkLst>
            <pc:docMk/>
            <pc:sldMk cId="3501024209" sldId="295"/>
            <ac:spMk id="10" creationId="{8740E533-BA66-CE1E-9F31-6F3134987F9F}"/>
          </ac:spMkLst>
        </pc:spChg>
        <pc:spChg chg="del">
          <ac:chgData name="Stefan, Massimo" userId="c6034213-fdeb-44d8-bf5d-e135aac08adb" providerId="ADAL" clId="{A64116AD-E25B-464B-8CAA-514CFC2CBB58}" dt="2024-06-05T22:36:22.514" v="2228" actId="478"/>
          <ac:spMkLst>
            <pc:docMk/>
            <pc:sldMk cId="3501024209" sldId="295"/>
            <ac:spMk id="12" creationId="{22AE295B-E074-B212-DEB3-E1C163652681}"/>
          </ac:spMkLst>
        </pc:spChg>
        <pc:picChg chg="add mod">
          <ac:chgData name="Stefan, Massimo" userId="c6034213-fdeb-44d8-bf5d-e135aac08adb" providerId="ADAL" clId="{A64116AD-E25B-464B-8CAA-514CFC2CBB58}" dt="2024-06-05T22:37:06.891" v="2236" actId="1076"/>
          <ac:picMkLst>
            <pc:docMk/>
            <pc:sldMk cId="3501024209" sldId="295"/>
            <ac:picMk id="5" creationId="{499B635C-7C84-FBE8-1A49-6BC88634DA4D}"/>
          </ac:picMkLst>
        </pc:picChg>
        <pc:picChg chg="add del">
          <ac:chgData name="Stefan, Massimo" userId="c6034213-fdeb-44d8-bf5d-e135aac08adb" providerId="ADAL" clId="{A64116AD-E25B-464B-8CAA-514CFC2CBB58}" dt="2024-06-05T22:37:03.428" v="2234" actId="478"/>
          <ac:picMkLst>
            <pc:docMk/>
            <pc:sldMk cId="3501024209" sldId="295"/>
            <ac:picMk id="6" creationId="{BAB5F30C-5338-5E79-D94E-8678C29B26A7}"/>
          </ac:picMkLst>
        </pc:picChg>
        <pc:picChg chg="add">
          <ac:chgData name="Stefan, Massimo" userId="c6034213-fdeb-44d8-bf5d-e135aac08adb" providerId="ADAL" clId="{A64116AD-E25B-464B-8CAA-514CFC2CBB58}" dt="2024-06-05T22:33:12.929" v="2200"/>
          <ac:picMkLst>
            <pc:docMk/>
            <pc:sldMk cId="3501024209" sldId="295"/>
            <ac:picMk id="2050" creationId="{87D2D78F-9BD1-8CC6-E4A0-FCFE4578EA74}"/>
          </ac:picMkLst>
        </pc:picChg>
        <pc:cxnChg chg="del mod">
          <ac:chgData name="Stefan, Massimo" userId="c6034213-fdeb-44d8-bf5d-e135aac08adb" providerId="ADAL" clId="{A64116AD-E25B-464B-8CAA-514CFC2CBB58}" dt="2024-06-05T22:36:23.890" v="2229" actId="478"/>
          <ac:cxnSpMkLst>
            <pc:docMk/>
            <pc:sldMk cId="3501024209" sldId="295"/>
            <ac:cxnSpMk id="15" creationId="{DFCF0440-96D6-4507-01F9-6095782EAC52}"/>
          </ac:cxnSpMkLst>
        </pc:cxnChg>
        <pc:cxnChg chg="del mod">
          <ac:chgData name="Stefan, Massimo" userId="c6034213-fdeb-44d8-bf5d-e135aac08adb" providerId="ADAL" clId="{A64116AD-E25B-464B-8CAA-514CFC2CBB58}" dt="2024-06-05T22:36:24.496" v="2230" actId="478"/>
          <ac:cxnSpMkLst>
            <pc:docMk/>
            <pc:sldMk cId="3501024209" sldId="295"/>
            <ac:cxnSpMk id="17" creationId="{0BC8854E-4EC6-0700-8D11-E0C221ED30A7}"/>
          </ac:cxnSpMkLst>
        </pc:cxnChg>
        <pc:cxnChg chg="del mod">
          <ac:chgData name="Stefan, Massimo" userId="c6034213-fdeb-44d8-bf5d-e135aac08adb" providerId="ADAL" clId="{A64116AD-E25B-464B-8CAA-514CFC2CBB58}" dt="2024-06-05T22:36:24.995" v="2231" actId="478"/>
          <ac:cxnSpMkLst>
            <pc:docMk/>
            <pc:sldMk cId="3501024209" sldId="295"/>
            <ac:cxnSpMk id="19" creationId="{7A2DEFC6-8E48-FCE7-06A1-EF5FF77A6C95}"/>
          </ac:cxnSpMkLst>
        </pc:cxnChg>
      </pc:sldChg>
      <pc:sldChg chg="addSp delSp modSp add mod ord">
        <pc:chgData name="Stefan, Massimo" userId="c6034213-fdeb-44d8-bf5d-e135aac08adb" providerId="ADAL" clId="{A64116AD-E25B-464B-8CAA-514CFC2CBB58}" dt="2024-06-05T22:40:36.918" v="2359" actId="20577"/>
        <pc:sldMkLst>
          <pc:docMk/>
          <pc:sldMk cId="1425524368" sldId="296"/>
        </pc:sldMkLst>
        <pc:spChg chg="mod">
          <ac:chgData name="Stefan, Massimo" userId="c6034213-fdeb-44d8-bf5d-e135aac08adb" providerId="ADAL" clId="{A64116AD-E25B-464B-8CAA-514CFC2CBB58}" dt="2024-06-05T22:40:36.918" v="2359" actId="20577"/>
          <ac:spMkLst>
            <pc:docMk/>
            <pc:sldMk cId="1425524368" sldId="296"/>
            <ac:spMk id="4" creationId="{ECE8A761-3AFF-1C27-FD3C-F3A1EB54E5D8}"/>
          </ac:spMkLst>
        </pc:spChg>
        <pc:spChg chg="add mod">
          <ac:chgData name="Stefan, Massimo" userId="c6034213-fdeb-44d8-bf5d-e135aac08adb" providerId="ADAL" clId="{A64116AD-E25B-464B-8CAA-514CFC2CBB58}" dt="2024-06-05T22:39:40.262" v="2348" actId="20577"/>
          <ac:spMkLst>
            <pc:docMk/>
            <pc:sldMk cId="1425524368" sldId="296"/>
            <ac:spMk id="7" creationId="{534D71DA-2E2A-04A4-BA68-A8E959605EB6}"/>
          </ac:spMkLst>
        </pc:spChg>
        <pc:spChg chg="add mod">
          <ac:chgData name="Stefan, Massimo" userId="c6034213-fdeb-44d8-bf5d-e135aac08adb" providerId="ADAL" clId="{A64116AD-E25B-464B-8CAA-514CFC2CBB58}" dt="2024-06-05T22:39:46.361" v="2351" actId="20577"/>
          <ac:spMkLst>
            <pc:docMk/>
            <pc:sldMk cId="1425524368" sldId="296"/>
            <ac:spMk id="8" creationId="{E8D88D8E-7BED-D2E1-606B-3CF477AD4BF4}"/>
          </ac:spMkLst>
        </pc:spChg>
        <pc:spChg chg="mod">
          <ac:chgData name="Stefan, Massimo" userId="c6034213-fdeb-44d8-bf5d-e135aac08adb" providerId="ADAL" clId="{A64116AD-E25B-464B-8CAA-514CFC2CBB58}" dt="2024-06-05T22:39:32.248" v="2329" actId="1076"/>
          <ac:spMkLst>
            <pc:docMk/>
            <pc:sldMk cId="1425524368" sldId="296"/>
            <ac:spMk id="9" creationId="{FFCCC428-CB3C-AE34-0F34-ECAEE456C919}"/>
          </ac:spMkLst>
        </pc:spChg>
        <pc:spChg chg="del">
          <ac:chgData name="Stefan, Massimo" userId="c6034213-fdeb-44d8-bf5d-e135aac08adb" providerId="ADAL" clId="{A64116AD-E25B-464B-8CAA-514CFC2CBB58}" dt="2024-06-05T22:39:14.015" v="2308" actId="478"/>
          <ac:spMkLst>
            <pc:docMk/>
            <pc:sldMk cId="1425524368" sldId="296"/>
            <ac:spMk id="10" creationId="{8740E533-BA66-CE1E-9F31-6F3134987F9F}"/>
          </ac:spMkLst>
        </pc:spChg>
        <pc:spChg chg="del">
          <ac:chgData name="Stefan, Massimo" userId="c6034213-fdeb-44d8-bf5d-e135aac08adb" providerId="ADAL" clId="{A64116AD-E25B-464B-8CAA-514CFC2CBB58}" dt="2024-06-05T22:39:15.745" v="2309" actId="478"/>
          <ac:spMkLst>
            <pc:docMk/>
            <pc:sldMk cId="1425524368" sldId="296"/>
            <ac:spMk id="12" creationId="{22AE295B-E074-B212-DEB3-E1C163652681}"/>
          </ac:spMkLst>
        </pc:spChg>
        <pc:picChg chg="add mod">
          <ac:chgData name="Stefan, Massimo" userId="c6034213-fdeb-44d8-bf5d-e135aac08adb" providerId="ADAL" clId="{A64116AD-E25B-464B-8CAA-514CFC2CBB58}" dt="2024-06-05T22:39:21.800" v="2312" actId="1076"/>
          <ac:picMkLst>
            <pc:docMk/>
            <pc:sldMk cId="1425524368" sldId="296"/>
            <ac:picMk id="5" creationId="{EBD691BD-81B0-7524-06C9-F88C5A7B8325}"/>
          </ac:picMkLst>
        </pc:picChg>
        <pc:picChg chg="del">
          <ac:chgData name="Stefan, Massimo" userId="c6034213-fdeb-44d8-bf5d-e135aac08adb" providerId="ADAL" clId="{A64116AD-E25B-464B-8CAA-514CFC2CBB58}" dt="2024-06-05T22:39:04.086" v="2303" actId="478"/>
          <ac:picMkLst>
            <pc:docMk/>
            <pc:sldMk cId="1425524368" sldId="296"/>
            <ac:picMk id="6" creationId="{BAB5F30C-5338-5E79-D94E-8678C29B26A7}"/>
          </ac:picMkLst>
        </pc:picChg>
        <pc:cxnChg chg="add">
          <ac:chgData name="Stefan, Massimo" userId="c6034213-fdeb-44d8-bf5d-e135aac08adb" providerId="ADAL" clId="{A64116AD-E25B-464B-8CAA-514CFC2CBB58}" dt="2024-06-05T22:39:52.673" v="2352" actId="11529"/>
          <ac:cxnSpMkLst>
            <pc:docMk/>
            <pc:sldMk cId="1425524368" sldId="296"/>
            <ac:cxnSpMk id="14" creationId="{11631A55-7F0A-329A-1945-A94AD1FD822A}"/>
          </ac:cxnSpMkLst>
        </pc:cxnChg>
        <pc:cxnChg chg="del mod">
          <ac:chgData name="Stefan, Massimo" userId="c6034213-fdeb-44d8-bf5d-e135aac08adb" providerId="ADAL" clId="{A64116AD-E25B-464B-8CAA-514CFC2CBB58}" dt="2024-06-05T22:39:13.105" v="2307" actId="478"/>
          <ac:cxnSpMkLst>
            <pc:docMk/>
            <pc:sldMk cId="1425524368" sldId="296"/>
            <ac:cxnSpMk id="15" creationId="{DFCF0440-96D6-4507-01F9-6095782EAC52}"/>
          </ac:cxnSpMkLst>
        </pc:cxnChg>
        <pc:cxnChg chg="del mod">
          <ac:chgData name="Stefan, Massimo" userId="c6034213-fdeb-44d8-bf5d-e135aac08adb" providerId="ADAL" clId="{A64116AD-E25B-464B-8CAA-514CFC2CBB58}" dt="2024-06-05T22:39:18.059" v="2311" actId="478"/>
          <ac:cxnSpMkLst>
            <pc:docMk/>
            <pc:sldMk cId="1425524368" sldId="296"/>
            <ac:cxnSpMk id="17" creationId="{0BC8854E-4EC6-0700-8D11-E0C221ED30A7}"/>
          </ac:cxnSpMkLst>
        </pc:cxnChg>
        <pc:cxnChg chg="add">
          <ac:chgData name="Stefan, Massimo" userId="c6034213-fdeb-44d8-bf5d-e135aac08adb" providerId="ADAL" clId="{A64116AD-E25B-464B-8CAA-514CFC2CBB58}" dt="2024-06-05T22:39:58.277" v="2353" actId="11529"/>
          <ac:cxnSpMkLst>
            <pc:docMk/>
            <pc:sldMk cId="1425524368" sldId="296"/>
            <ac:cxnSpMk id="18" creationId="{DC2B2FF4-6233-79BF-F847-DBC598B59613}"/>
          </ac:cxnSpMkLst>
        </pc:cxnChg>
        <pc:cxnChg chg="del mod">
          <ac:chgData name="Stefan, Massimo" userId="c6034213-fdeb-44d8-bf5d-e135aac08adb" providerId="ADAL" clId="{A64116AD-E25B-464B-8CAA-514CFC2CBB58}" dt="2024-06-05T22:39:16.875" v="2310" actId="478"/>
          <ac:cxnSpMkLst>
            <pc:docMk/>
            <pc:sldMk cId="1425524368" sldId="296"/>
            <ac:cxnSpMk id="19" creationId="{7A2DEFC6-8E48-FCE7-06A1-EF5FF77A6C95}"/>
          </ac:cxnSpMkLst>
        </pc:cxnChg>
        <pc:cxnChg chg="add">
          <ac:chgData name="Stefan, Massimo" userId="c6034213-fdeb-44d8-bf5d-e135aac08adb" providerId="ADAL" clId="{A64116AD-E25B-464B-8CAA-514CFC2CBB58}" dt="2024-06-05T22:40:03.639" v="2354" actId="11529"/>
          <ac:cxnSpMkLst>
            <pc:docMk/>
            <pc:sldMk cId="1425524368" sldId="296"/>
            <ac:cxnSpMk id="21" creationId="{110304AE-B330-8B53-0E70-8BBC387E9A19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6/5/2024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99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901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4938" y="677917"/>
            <a:ext cx="5646125" cy="4817813"/>
          </a:xfrm>
        </p:spPr>
        <p:txBody>
          <a:bodyPr>
            <a:normAutofit/>
          </a:bodyPr>
          <a:lstStyle/>
          <a:p>
            <a:r>
              <a:rPr lang="en-US" dirty="0"/>
              <a:t>LLM interaction simulator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BD0E8-CA64-93E3-35E0-A6E5621E25AF}"/>
              </a:ext>
            </a:extLst>
          </p:cNvPr>
          <p:cNvSpPr txBox="1"/>
          <p:nvPr/>
        </p:nvSpPr>
        <p:spPr>
          <a:xfrm>
            <a:off x="9206204" y="5796968"/>
            <a:ext cx="2985796" cy="431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6000" b="1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by Massimo </a:t>
            </a:r>
            <a:r>
              <a:rPr lang="en-US" sz="1600" dirty="0" err="1"/>
              <a:t>stefan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5" y="354563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Performing new conversations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1931437"/>
            <a:ext cx="9373572" cy="4572000"/>
          </a:xfrm>
        </p:spPr>
        <p:txBody>
          <a:bodyPr>
            <a:normAutofit/>
          </a:bodyPr>
          <a:lstStyle/>
          <a:p>
            <a:r>
              <a:rPr lang="en-US" dirty="0"/>
              <a:t>When setting up a new conversation, users are guided to configure: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iterations</a:t>
            </a:r>
            <a:r>
              <a:rPr lang="en-US" dirty="0"/>
              <a:t> (how many for each degree of freedom)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LLMs</a:t>
            </a:r>
            <a:br>
              <a:rPr lang="en-US" b="1" dirty="0"/>
            </a:br>
            <a:r>
              <a:rPr lang="en-US" dirty="0"/>
              <a:t>📝 Example: mistral and llama3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maximum number of messages</a:t>
            </a:r>
            <a:r>
              <a:rPr lang="en-US" dirty="0"/>
              <a:t> between the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number of days</a:t>
            </a:r>
            <a:br>
              <a:rPr lang="en-US" b="1" dirty="0"/>
            </a:br>
            <a:r>
              <a:rPr lang="en-US" b="1" dirty="0"/>
              <a:t>🗒️ </a:t>
            </a:r>
            <a:r>
              <a:rPr lang="en-US" dirty="0"/>
              <a:t>Note: if n&gt;1, can also perform with 1, 2, …, n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agent combination</a:t>
            </a:r>
            <a:br>
              <a:rPr lang="en-US" b="1" dirty="0"/>
            </a:br>
            <a:r>
              <a:rPr lang="en-US" b="1" dirty="0"/>
              <a:t>🗒️</a:t>
            </a:r>
            <a:r>
              <a:rPr lang="en-US" dirty="0"/>
              <a:t> Note: if at least one role have the # of agents &gt;1, can also perform with all the possible combinations</a:t>
            </a:r>
            <a:br>
              <a:rPr lang="en-US" dirty="0"/>
            </a:br>
            <a:r>
              <a:rPr lang="en-US" dirty="0"/>
              <a:t>📝 Example: with 2 guards and 2 prisoners it’ll perform 1v1, 1v2, 2v1, 2v2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speaker selection method</a:t>
            </a:r>
            <a:r>
              <a:rPr lang="en-US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round_robin</a:t>
            </a:r>
            <a:r>
              <a:rPr lang="en-US" sz="1800" dirty="0"/>
              <a:t>, auto, random)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Prompts structure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CE8A761-3AFF-1C27-FD3C-F3A1EB54E5D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30841" y="1923662"/>
            <a:ext cx="3523221" cy="5960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👨🏻 Agent prompt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5F30C-5338-5E79-D94E-8678C29B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946" y="2862442"/>
            <a:ext cx="6435012" cy="3315572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CCC428-CB3C-AE34-0F34-ECAEE456C919}"/>
              </a:ext>
            </a:extLst>
          </p:cNvPr>
          <p:cNvSpPr txBox="1">
            <a:spLocks/>
          </p:cNvSpPr>
          <p:nvPr/>
        </p:nvSpPr>
        <p:spPr>
          <a:xfrm>
            <a:off x="580613" y="2483501"/>
            <a:ext cx="1841240" cy="378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Starting prompt</a:t>
            </a:r>
            <a:endParaRPr lang="en-US" sz="1600" b="1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740E533-BA66-CE1E-9F31-6F3134987F9F}"/>
              </a:ext>
            </a:extLst>
          </p:cNvPr>
          <p:cNvSpPr txBox="1">
            <a:spLocks/>
          </p:cNvSpPr>
          <p:nvPr/>
        </p:nvSpPr>
        <p:spPr>
          <a:xfrm>
            <a:off x="580613" y="4141287"/>
            <a:ext cx="1841240" cy="378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Section 1</a:t>
            </a:r>
            <a:endParaRPr lang="en-US" sz="1600" b="1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2AE295B-E074-B212-DEB3-E1C163652681}"/>
              </a:ext>
            </a:extLst>
          </p:cNvPr>
          <p:cNvSpPr txBox="1">
            <a:spLocks/>
          </p:cNvSpPr>
          <p:nvPr/>
        </p:nvSpPr>
        <p:spPr>
          <a:xfrm>
            <a:off x="580613" y="5400955"/>
            <a:ext cx="1841240" cy="378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Section 2</a:t>
            </a:r>
            <a:endParaRPr lang="en-US" sz="16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CF0440-96D6-4507-01F9-6095782EAC52}"/>
              </a:ext>
            </a:extLst>
          </p:cNvPr>
          <p:cNvCxnSpPr>
            <a:stCxn id="9" idx="3"/>
          </p:cNvCxnSpPr>
          <p:nvPr/>
        </p:nvCxnSpPr>
        <p:spPr>
          <a:xfrm>
            <a:off x="2421853" y="2672972"/>
            <a:ext cx="1217086" cy="104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C8854E-4EC6-0700-8D11-E0C221ED30A7}"/>
              </a:ext>
            </a:extLst>
          </p:cNvPr>
          <p:cNvCxnSpPr>
            <a:stCxn id="10" idx="3"/>
          </p:cNvCxnSpPr>
          <p:nvPr/>
        </p:nvCxnSpPr>
        <p:spPr>
          <a:xfrm>
            <a:off x="2421853" y="4330758"/>
            <a:ext cx="1133110" cy="73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2DEFC6-8E48-FCE7-06A1-EF5FF77A6C95}"/>
              </a:ext>
            </a:extLst>
          </p:cNvPr>
          <p:cNvCxnSpPr>
            <a:stCxn id="12" idx="3"/>
          </p:cNvCxnSpPr>
          <p:nvPr/>
        </p:nvCxnSpPr>
        <p:spPr>
          <a:xfrm flipV="1">
            <a:off x="2421853" y="5066522"/>
            <a:ext cx="1217086" cy="52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Prompts structure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CE8A761-3AFF-1C27-FD3C-F3A1EB54E5D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30841" y="1923662"/>
            <a:ext cx="3523221" cy="59602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✉️ Starting message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B635C-7C84-FBE8-1A49-6BC88634D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126" y="2967718"/>
            <a:ext cx="59626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2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Prompts structure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CE8A761-3AFF-1C27-FD3C-F3A1EB54E5D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2984919" y="1923662"/>
            <a:ext cx="6215066" cy="59602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✍🏻 Daily summary by the Summarizer </a:t>
            </a:r>
            <a:endParaRPr lang="en-BE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CCC428-CB3C-AE34-0F34-ECAEE456C919}"/>
              </a:ext>
            </a:extLst>
          </p:cNvPr>
          <p:cNvSpPr txBox="1">
            <a:spLocks/>
          </p:cNvSpPr>
          <p:nvPr/>
        </p:nvSpPr>
        <p:spPr>
          <a:xfrm>
            <a:off x="243149" y="2519687"/>
            <a:ext cx="1841240" cy="378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Starting message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691BD-81B0-7524-06C9-F88C5A7B8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151" y="2862442"/>
            <a:ext cx="7636601" cy="280836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34D71DA-2E2A-04A4-BA68-A8E959605EB6}"/>
              </a:ext>
            </a:extLst>
          </p:cNvPr>
          <p:cNvSpPr txBox="1">
            <a:spLocks/>
          </p:cNvSpPr>
          <p:nvPr/>
        </p:nvSpPr>
        <p:spPr>
          <a:xfrm>
            <a:off x="243149" y="3580432"/>
            <a:ext cx="1841240" cy="378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Summary day 1</a:t>
            </a:r>
            <a:endParaRPr lang="en-US" sz="1600" b="1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8D88D8E-7BED-D2E1-606B-3CF477AD4BF4}"/>
              </a:ext>
            </a:extLst>
          </p:cNvPr>
          <p:cNvSpPr txBox="1">
            <a:spLocks/>
          </p:cNvSpPr>
          <p:nvPr/>
        </p:nvSpPr>
        <p:spPr>
          <a:xfrm>
            <a:off x="243149" y="4992465"/>
            <a:ext cx="1841240" cy="378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Summary day 2</a:t>
            </a:r>
            <a:endParaRPr lang="en-US" sz="16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631A55-7F0A-329A-1945-A94AD1FD822A}"/>
              </a:ext>
            </a:extLst>
          </p:cNvPr>
          <p:cNvCxnSpPr>
            <a:stCxn id="9" idx="3"/>
          </p:cNvCxnSpPr>
          <p:nvPr/>
        </p:nvCxnSpPr>
        <p:spPr>
          <a:xfrm>
            <a:off x="2084389" y="2709158"/>
            <a:ext cx="1190656" cy="1135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2B2FF4-6233-79BF-F847-DBC598B59613}"/>
              </a:ext>
            </a:extLst>
          </p:cNvPr>
          <p:cNvCxnSpPr>
            <a:stCxn id="7" idx="3"/>
          </p:cNvCxnSpPr>
          <p:nvPr/>
        </p:nvCxnSpPr>
        <p:spPr>
          <a:xfrm>
            <a:off x="2084389" y="3769903"/>
            <a:ext cx="1022705" cy="428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0304AE-B330-8B53-0E70-8BBC387E9A19}"/>
              </a:ext>
            </a:extLst>
          </p:cNvPr>
          <p:cNvCxnSpPr>
            <a:stCxn id="8" idx="3"/>
          </p:cNvCxnSpPr>
          <p:nvPr/>
        </p:nvCxnSpPr>
        <p:spPr>
          <a:xfrm flipV="1">
            <a:off x="2084389" y="4889241"/>
            <a:ext cx="1022705" cy="29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24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What about the evaluation procedure?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⚒️ </a:t>
            </a:r>
            <a:r>
              <a:rPr lang="en-US" dirty="0" err="1"/>
              <a:t>wip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Massimo Stefan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005829"/>
          </a:xfrm>
        </p:spPr>
        <p:txBody>
          <a:bodyPr>
            <a:normAutofit/>
          </a:bodyPr>
          <a:lstStyle/>
          <a:p>
            <a:r>
              <a:rPr lang="en-US" dirty="0"/>
              <a:t>index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3950" y="2553965"/>
            <a:ext cx="6794629" cy="2969758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Background on LLMs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Our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Structure and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Case Study: The Prison Experiment Simulation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384297"/>
            <a:ext cx="9389288" cy="7554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Background on Large Language Models (LLMs)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7051" y="3349316"/>
            <a:ext cx="9389288" cy="2506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⚒️ Agentic capabilities:</a:t>
            </a:r>
          </a:p>
          <a:p>
            <a:pPr marL="285750" marR="0" lvl="0" indent="-285750" fontAlgn="base"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BE" altLang="en-BE" b="1" dirty="0"/>
              <a:t>Autonomous Agents</a:t>
            </a:r>
            <a:r>
              <a:rPr lang="en-BE" altLang="en-BE" dirty="0"/>
              <a:t>: LLMs can be programmed to act as autonomous agents, making decisions and carrying out tasks without direct human intervention.</a:t>
            </a:r>
          </a:p>
          <a:p>
            <a:pPr marL="285750" marR="0" lvl="0" indent="-285750" fontAlgn="base"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BE" altLang="en-BE" b="1" dirty="0"/>
              <a:t>Interaction</a:t>
            </a:r>
            <a:r>
              <a:rPr lang="en-BE" altLang="en-BE" dirty="0"/>
              <a:t>: They can interact with each other to simulate complex scenarios, embodying roles such as negotiators, collaborators, or adversaries.</a:t>
            </a:r>
          </a:p>
          <a:p>
            <a:pPr marL="285750" marR="0" lvl="0" indent="-285750" fontAlgn="base"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BE" altLang="en-BE" b="1" dirty="0"/>
              <a:t>Role-playing</a:t>
            </a:r>
            <a:r>
              <a:rPr lang="en-BE" altLang="en-BE" dirty="0"/>
              <a:t>: Capable of role-playing in simulations to explore </a:t>
            </a:r>
            <a:r>
              <a:rPr lang="en-BE" altLang="en-BE" dirty="0" err="1"/>
              <a:t>behavioral</a:t>
            </a:r>
            <a:r>
              <a:rPr lang="en-BE" altLang="en-BE" dirty="0"/>
              <a:t> dynamics and social interactions.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15EB81C-2921-BD17-1190-FC3D6A9AE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BE" altLang="en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F625473-E78C-1C36-B907-8EDEA6F85B39}"/>
              </a:ext>
            </a:extLst>
          </p:cNvPr>
          <p:cNvSpPr txBox="1">
            <a:spLocks/>
          </p:cNvSpPr>
          <p:nvPr/>
        </p:nvSpPr>
        <p:spPr>
          <a:xfrm>
            <a:off x="771736" y="2071396"/>
            <a:ext cx="9389288" cy="1035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📔 Definition:</a:t>
            </a:r>
          </a:p>
          <a:p>
            <a:r>
              <a:rPr lang="en-US" b="1" dirty="0"/>
              <a:t>LLMs</a:t>
            </a:r>
            <a:r>
              <a:rPr lang="en-US" dirty="0"/>
              <a:t> are AI models trained on vast amount of text data to understand and generate human-like text 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09" y="214977"/>
            <a:ext cx="7153071" cy="1988706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problem: lack of a social science simulation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0709" y="1996751"/>
            <a:ext cx="7526295" cy="4646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⌚ Current state: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Isolated Models</a:t>
            </a:r>
            <a:r>
              <a:rPr lang="en-US" dirty="0"/>
              <a:t>: LLMs often function independently without interaction with other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Limited Contextual Simulations</a:t>
            </a:r>
            <a:r>
              <a:rPr lang="en-US" dirty="0"/>
              <a:t>: Few tools exist to simulate complex social interactions using multiple LLMs.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🏋️‍♂️ </a:t>
            </a:r>
            <a:r>
              <a:rPr lang="en-US" dirty="0"/>
              <a:t>Challenges: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Social Science Research</a:t>
            </a:r>
            <a:r>
              <a:rPr lang="en-US" dirty="0"/>
              <a:t>: Needs dynamic, interactive frameworks to study behaviors and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  <a:r>
              <a:rPr lang="en-US" dirty="0"/>
              <a:t>: Difficulty in scaling simulations with multiple agents and complex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Customization</a:t>
            </a:r>
            <a:r>
              <a:rPr lang="en-US" dirty="0"/>
              <a:t>: Lack of adaptable frameworks to customize roles and interaction parameters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2614"/>
            <a:ext cx="10668000" cy="1325563"/>
          </a:xfrm>
        </p:spPr>
        <p:txBody>
          <a:bodyPr/>
          <a:lstStyle/>
          <a:p>
            <a:r>
              <a:rPr lang="en-US" dirty="0"/>
              <a:t>Our solution:</a:t>
            </a:r>
            <a:br>
              <a:rPr lang="en-US" dirty="0"/>
            </a:br>
            <a:r>
              <a:rPr lang="en-US" dirty="0" err="1"/>
              <a:t>llm</a:t>
            </a:r>
            <a:r>
              <a:rPr lang="en-US" dirty="0"/>
              <a:t> interaction simulator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000364"/>
            <a:ext cx="4743061" cy="37375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✨ Features:</a:t>
            </a:r>
          </a:p>
          <a:p>
            <a:r>
              <a:rPr lang="en-US" b="1" dirty="0"/>
              <a:t>CLI Interface</a:t>
            </a:r>
          </a:p>
          <a:p>
            <a:r>
              <a:rPr lang="en-US" b="1" dirty="0"/>
              <a:t>Integration with </a:t>
            </a:r>
            <a:r>
              <a:rPr lang="en-US" b="1" dirty="0" err="1"/>
              <a:t>Ollama</a:t>
            </a:r>
            <a:endParaRPr lang="en-US" b="1" dirty="0"/>
          </a:p>
          <a:p>
            <a:r>
              <a:rPr lang="en-US" altLang="en-BE" b="1" dirty="0"/>
              <a:t>Configurable LLM Settings</a:t>
            </a:r>
            <a:r>
              <a:rPr lang="en-US" altLang="en-BE" dirty="0"/>
              <a:t>: Can configure temperature, </a:t>
            </a:r>
            <a:r>
              <a:rPr lang="en-US" altLang="en-BE" dirty="0" err="1"/>
              <a:t>top_p</a:t>
            </a:r>
            <a:r>
              <a:rPr lang="en-US" altLang="en-BE" dirty="0"/>
              <a:t> and </a:t>
            </a:r>
            <a:r>
              <a:rPr lang="en-US" altLang="en-BE" dirty="0" err="1"/>
              <a:t>top_k</a:t>
            </a:r>
            <a:endParaRPr lang="en-BE" altLang="en-BE" b="1" dirty="0"/>
          </a:p>
          <a:p>
            <a:pPr fontAlgn="base"/>
            <a:r>
              <a:rPr lang="en-BE" altLang="en-BE" b="1" dirty="0"/>
              <a:t>Scalable</a:t>
            </a:r>
            <a:r>
              <a:rPr lang="en-BE" altLang="en-BE" dirty="0"/>
              <a:t>: Can handle multiple agents and complex interaction scenarios.</a:t>
            </a:r>
          </a:p>
          <a:p>
            <a:pPr fontAlgn="base"/>
            <a:r>
              <a:rPr lang="en-BE" altLang="en-BE" b="1" dirty="0"/>
              <a:t>Customizable</a:t>
            </a:r>
            <a:r>
              <a:rPr lang="en-BE" altLang="en-BE" dirty="0"/>
              <a:t>: Allows detailed customization of interaction parameters to fit diverse experimental needs.</a:t>
            </a:r>
            <a:endParaRPr lang="en-US" alt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DCC922-47A9-416C-B8BE-6DD661A01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289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altLang="en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BE" altLang="en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2119A7B-4FC7-5AAD-2E53-14732587A861}"/>
              </a:ext>
            </a:extLst>
          </p:cNvPr>
          <p:cNvSpPr txBox="1">
            <a:spLocks/>
          </p:cNvSpPr>
          <p:nvPr/>
        </p:nvSpPr>
        <p:spPr>
          <a:xfrm>
            <a:off x="6096000" y="2481942"/>
            <a:ext cx="5175380" cy="3874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BE" b="1" dirty="0"/>
              <a:t>Logging System</a:t>
            </a:r>
            <a:endParaRPr lang="en-US" b="1" dirty="0"/>
          </a:p>
          <a:p>
            <a:r>
              <a:rPr lang="en-US" b="1" dirty="0"/>
              <a:t>MongoDB connection</a:t>
            </a:r>
          </a:p>
          <a:p>
            <a:r>
              <a:rPr lang="en-US" b="1" dirty="0"/>
              <a:t>Collaborative Experimentation</a:t>
            </a:r>
          </a:p>
          <a:p>
            <a:r>
              <a:rPr lang="en-US" b="1" dirty="0"/>
              <a:t>Auto-Login</a:t>
            </a:r>
          </a:p>
          <a:p>
            <a:r>
              <a:rPr lang="en-US" b="1" dirty="0"/>
              <a:t>Dynamic Role Prompts</a:t>
            </a:r>
            <a:r>
              <a:rPr lang="en-US" dirty="0"/>
              <a:t>: prompts adapts when talking with single or multiple agents</a:t>
            </a:r>
          </a:p>
          <a:p>
            <a:r>
              <a:rPr lang="en-US" b="1" dirty="0"/>
              <a:t>Output parsing</a:t>
            </a:r>
            <a:r>
              <a:rPr lang="en-US" dirty="0"/>
              <a:t>: a specialized parsing procedure can be implemented to fix mistakes made by specific LLMs</a:t>
            </a:r>
            <a:endParaRPr lang="en-US" b="1" dirty="0"/>
          </a:p>
        </p:txBody>
      </p:sp>
      <p:pic>
        <p:nvPicPr>
          <p:cNvPr id="1028" name="Picture 4" descr="Ollama">
            <a:extLst>
              <a:ext uri="{FF2B5EF4-FFF2-40B4-BE49-F238E27FC236}">
                <a16:creationId xmlns:a16="http://schemas.microsoft.com/office/drawing/2014/main" id="{6A3BF542-CE38-49D8-33FF-838D4B270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408">
            <a:off x="10425662" y="503878"/>
            <a:ext cx="889605" cy="125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The framework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1931437"/>
            <a:ext cx="7615274" cy="4305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🎯 Goal:</a:t>
            </a:r>
          </a:p>
          <a:p>
            <a:pPr marL="0" indent="0">
              <a:buNone/>
            </a:pPr>
            <a:r>
              <a:rPr lang="en-US" u="sng" dirty="0"/>
              <a:t>simulate and analyze interactions</a:t>
            </a:r>
            <a:r>
              <a:rPr lang="en-US" dirty="0"/>
              <a:t> between different Large Language Models (LLMs) acting as autonomous agents in varied scenarios.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🫀 Core components:</a:t>
            </a:r>
          </a:p>
          <a:p>
            <a:r>
              <a:rPr lang="en-US" b="1" dirty="0"/>
              <a:t>Agent definition</a:t>
            </a:r>
            <a:r>
              <a:rPr lang="en-US" dirty="0"/>
              <a:t>: Mechanism for defining agent roles and attributes</a:t>
            </a:r>
          </a:p>
          <a:p>
            <a:r>
              <a:rPr lang="en-US" b="1" dirty="0"/>
              <a:t>Interaction Engine</a:t>
            </a:r>
            <a:r>
              <a:rPr lang="en-US" dirty="0"/>
              <a:t>: Manages the dynamics of interactions between agents</a:t>
            </a:r>
          </a:p>
          <a:p>
            <a:r>
              <a:rPr lang="en-US" b="1" dirty="0"/>
              <a:t>Customization Module</a:t>
            </a:r>
            <a:r>
              <a:rPr lang="en-US" dirty="0"/>
              <a:t>: Allows setting of parameters for varied scenarios</a:t>
            </a:r>
            <a:endParaRPr lang="en-US" b="1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270961"/>
            <a:ext cx="7889768" cy="699423"/>
          </a:xfrm>
        </p:spPr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0D037-AAC3-8228-6258-1B586AB4F81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093073" y="1321303"/>
            <a:ext cx="1079552" cy="49926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👤 User</a:t>
            </a:r>
            <a:endParaRPr lang="en-BE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028FE5C-3347-D765-CC34-42C05800BBED}"/>
              </a:ext>
            </a:extLst>
          </p:cNvPr>
          <p:cNvSpPr txBox="1">
            <a:spLocks/>
          </p:cNvSpPr>
          <p:nvPr/>
        </p:nvSpPr>
        <p:spPr>
          <a:xfrm>
            <a:off x="3516752" y="2714675"/>
            <a:ext cx="2232193" cy="49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🧪 Experiment</a:t>
            </a:r>
            <a:endParaRPr lang="en-BE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E502D-2598-81B4-9CBF-86D021B19820}"/>
              </a:ext>
            </a:extLst>
          </p:cNvPr>
          <p:cNvSpPr txBox="1">
            <a:spLocks/>
          </p:cNvSpPr>
          <p:nvPr/>
        </p:nvSpPr>
        <p:spPr>
          <a:xfrm>
            <a:off x="3523229" y="4108047"/>
            <a:ext cx="2232193" cy="49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💬 Conversation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57798-2081-C88D-D861-D6571C4A986F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4632849" y="1820572"/>
            <a:ext cx="0" cy="89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028B35-9151-7EE9-502A-0F61EFC63585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4632849" y="3213944"/>
            <a:ext cx="6477" cy="89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F92B3CE-5636-8113-1403-9E04744AE8BF}"/>
              </a:ext>
            </a:extLst>
          </p:cNvPr>
          <p:cNvSpPr txBox="1">
            <a:spLocks/>
          </p:cNvSpPr>
          <p:nvPr/>
        </p:nvSpPr>
        <p:spPr>
          <a:xfrm>
            <a:off x="3523229" y="5506162"/>
            <a:ext cx="2232193" cy="49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✉️ Message</a:t>
            </a:r>
            <a:endParaRPr lang="en-BE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597B11-B772-3BEB-CF43-C9B73C6ACEB9}"/>
              </a:ext>
            </a:extLst>
          </p:cNvPr>
          <p:cNvCxnSpPr>
            <a:stCxn id="11" idx="2"/>
            <a:endCxn id="18" idx="0"/>
          </p:cNvCxnSpPr>
          <p:nvPr/>
        </p:nvCxnSpPr>
        <p:spPr>
          <a:xfrm>
            <a:off x="4639326" y="4607316"/>
            <a:ext cx="0" cy="89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270961"/>
            <a:ext cx="7889768" cy="699423"/>
          </a:xfrm>
        </p:spPr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0D037-AAC3-8228-6258-1B586AB4F81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093073" y="1321303"/>
            <a:ext cx="1079552" cy="49926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👤 User</a:t>
            </a:r>
            <a:endParaRPr lang="en-BE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028FE5C-3347-D765-CC34-42C05800BBED}"/>
              </a:ext>
            </a:extLst>
          </p:cNvPr>
          <p:cNvSpPr txBox="1">
            <a:spLocks/>
          </p:cNvSpPr>
          <p:nvPr/>
        </p:nvSpPr>
        <p:spPr>
          <a:xfrm>
            <a:off x="3516752" y="2714675"/>
            <a:ext cx="2232193" cy="49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🧪 Experiment</a:t>
            </a:r>
            <a:endParaRPr lang="en-BE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E502D-2598-81B4-9CBF-86D021B19820}"/>
              </a:ext>
            </a:extLst>
          </p:cNvPr>
          <p:cNvSpPr txBox="1">
            <a:spLocks/>
          </p:cNvSpPr>
          <p:nvPr/>
        </p:nvSpPr>
        <p:spPr>
          <a:xfrm>
            <a:off x="3523229" y="4108047"/>
            <a:ext cx="2232193" cy="49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💬 Conversation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57798-2081-C88D-D861-D6571C4A986F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4632849" y="1820572"/>
            <a:ext cx="0" cy="89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028B35-9151-7EE9-502A-0F61EFC63585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4632849" y="3213944"/>
            <a:ext cx="6477" cy="89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F92B3CE-5636-8113-1403-9E04744AE8BF}"/>
              </a:ext>
            </a:extLst>
          </p:cNvPr>
          <p:cNvSpPr txBox="1">
            <a:spLocks/>
          </p:cNvSpPr>
          <p:nvPr/>
        </p:nvSpPr>
        <p:spPr>
          <a:xfrm>
            <a:off x="3523229" y="5506162"/>
            <a:ext cx="2232193" cy="49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✉️ Message</a:t>
            </a:r>
            <a:endParaRPr lang="en-BE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597B11-B772-3BEB-CF43-C9B73C6ACEB9}"/>
              </a:ext>
            </a:extLst>
          </p:cNvPr>
          <p:cNvCxnSpPr>
            <a:stCxn id="11" idx="2"/>
            <a:endCxn id="18" idx="0"/>
          </p:cNvCxnSpPr>
          <p:nvPr/>
        </p:nvCxnSpPr>
        <p:spPr>
          <a:xfrm>
            <a:off x="4639326" y="4607316"/>
            <a:ext cx="0" cy="89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ECD0828-044D-9459-8183-D2CB32467352}"/>
              </a:ext>
            </a:extLst>
          </p:cNvPr>
          <p:cNvSpPr txBox="1">
            <a:spLocks/>
          </p:cNvSpPr>
          <p:nvPr/>
        </p:nvSpPr>
        <p:spPr>
          <a:xfrm>
            <a:off x="6436580" y="1096015"/>
            <a:ext cx="5245343" cy="54910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Starting message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LLMs (model + temperature + </a:t>
            </a:r>
            <a:r>
              <a:rPr lang="en-US" sz="1600" dirty="0" err="1"/>
              <a:t>top_k</a:t>
            </a:r>
            <a:r>
              <a:rPr lang="en-US" sz="1600" dirty="0"/>
              <a:t> + </a:t>
            </a:r>
            <a:r>
              <a:rPr lang="en-US" sz="1600" dirty="0" err="1"/>
              <a:t>top_p</a:t>
            </a:r>
            <a:r>
              <a:rPr lang="en-US" sz="16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Roles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Private sections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Shared sections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Placeholders</a:t>
            </a:r>
            <a:endParaRPr lang="en-US" sz="1600" baseline="-25000" dirty="0"/>
          </a:p>
          <a:p>
            <a:pPr>
              <a:lnSpc>
                <a:spcPct val="100000"/>
              </a:lnSpc>
            </a:pPr>
            <a:r>
              <a:rPr lang="en-US" sz="1600" dirty="0"/>
              <a:t>Summarizer sections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Global placeholders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-----------------------------------------------------------------------------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Favorite (⭐)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Note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Creator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Creation date</a:t>
            </a:r>
          </a:p>
          <a:p>
            <a:pPr>
              <a:lnSpc>
                <a:spcPct val="100000"/>
              </a:lnSpc>
            </a:pPr>
            <a:endParaRPr lang="en-BE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E3687D-D069-8C50-36D0-18977AAD2479}"/>
              </a:ext>
            </a:extLst>
          </p:cNvPr>
          <p:cNvSpPr/>
          <p:nvPr/>
        </p:nvSpPr>
        <p:spPr>
          <a:xfrm>
            <a:off x="3666935" y="2509935"/>
            <a:ext cx="1978085" cy="9190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145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270961"/>
            <a:ext cx="7889768" cy="699423"/>
          </a:xfrm>
        </p:spPr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0D037-AAC3-8228-6258-1B586AB4F81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093073" y="1321303"/>
            <a:ext cx="1079552" cy="49926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👤 User</a:t>
            </a:r>
            <a:endParaRPr lang="en-BE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028FE5C-3347-D765-CC34-42C05800BBED}"/>
              </a:ext>
            </a:extLst>
          </p:cNvPr>
          <p:cNvSpPr txBox="1">
            <a:spLocks/>
          </p:cNvSpPr>
          <p:nvPr/>
        </p:nvSpPr>
        <p:spPr>
          <a:xfrm>
            <a:off x="3516752" y="2714675"/>
            <a:ext cx="2232193" cy="49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🧪 Experiment</a:t>
            </a:r>
            <a:endParaRPr lang="en-BE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E502D-2598-81B4-9CBF-86D021B19820}"/>
              </a:ext>
            </a:extLst>
          </p:cNvPr>
          <p:cNvSpPr txBox="1">
            <a:spLocks/>
          </p:cNvSpPr>
          <p:nvPr/>
        </p:nvSpPr>
        <p:spPr>
          <a:xfrm>
            <a:off x="3523229" y="4108047"/>
            <a:ext cx="2232193" cy="49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💬 Conversation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057798-2081-C88D-D861-D6571C4A986F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4632849" y="1820572"/>
            <a:ext cx="0" cy="89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028B35-9151-7EE9-502A-0F61EFC63585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4632849" y="3213944"/>
            <a:ext cx="6477" cy="89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F92B3CE-5636-8113-1403-9E04744AE8BF}"/>
              </a:ext>
            </a:extLst>
          </p:cNvPr>
          <p:cNvSpPr txBox="1">
            <a:spLocks/>
          </p:cNvSpPr>
          <p:nvPr/>
        </p:nvSpPr>
        <p:spPr>
          <a:xfrm>
            <a:off x="3523229" y="5506162"/>
            <a:ext cx="2232193" cy="499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✉️ Message</a:t>
            </a:r>
            <a:endParaRPr lang="en-BE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597B11-B772-3BEB-CF43-C9B73C6ACEB9}"/>
              </a:ext>
            </a:extLst>
          </p:cNvPr>
          <p:cNvCxnSpPr>
            <a:stCxn id="11" idx="2"/>
            <a:endCxn id="18" idx="0"/>
          </p:cNvCxnSpPr>
          <p:nvPr/>
        </p:nvCxnSpPr>
        <p:spPr>
          <a:xfrm>
            <a:off x="4639326" y="4607316"/>
            <a:ext cx="0" cy="89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ECD0828-044D-9459-8183-D2CB32467352}"/>
              </a:ext>
            </a:extLst>
          </p:cNvPr>
          <p:cNvSpPr txBox="1">
            <a:spLocks/>
          </p:cNvSpPr>
          <p:nvPr/>
        </p:nvSpPr>
        <p:spPr>
          <a:xfrm>
            <a:off x="6436580" y="1096015"/>
            <a:ext cx="5245343" cy="54910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Speaker selection method (</a:t>
            </a:r>
            <a:r>
              <a:rPr lang="en-US" sz="1600" dirty="0" err="1"/>
              <a:t>round_robin</a:t>
            </a:r>
            <a:r>
              <a:rPr lang="en-US" sz="1600" dirty="0"/>
              <a:t>, auto, random)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LLM (model + temperature + </a:t>
            </a:r>
            <a:r>
              <a:rPr lang="en-US" sz="1600" dirty="0" err="1"/>
              <a:t>top_k</a:t>
            </a:r>
            <a:r>
              <a:rPr lang="en-US" sz="1600" dirty="0"/>
              <a:t> + </a:t>
            </a:r>
            <a:r>
              <a:rPr lang="en-US" sz="1600" dirty="0" err="1"/>
              <a:t>top_p</a:t>
            </a:r>
            <a:r>
              <a:rPr lang="en-US" sz="16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Days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Agent combination</a:t>
            </a:r>
            <a:br>
              <a:rPr lang="en-US" sz="1600" dirty="0"/>
            </a:br>
            <a:r>
              <a:rPr lang="en-US" sz="1600" dirty="0"/>
              <a:t>📝 Example: 2 guards VS 1 prisoner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Maximum # of messages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-----------------------------------------------------------------------------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Favorite (⭐)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Note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Creator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Creation date</a:t>
            </a:r>
          </a:p>
          <a:p>
            <a:pPr>
              <a:lnSpc>
                <a:spcPct val="100000"/>
              </a:lnSpc>
            </a:pPr>
            <a:endParaRPr lang="en-BE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E3687D-D069-8C50-36D0-18977AAD2479}"/>
              </a:ext>
            </a:extLst>
          </p:cNvPr>
          <p:cNvSpPr/>
          <p:nvPr/>
        </p:nvSpPr>
        <p:spPr>
          <a:xfrm>
            <a:off x="3650282" y="3898149"/>
            <a:ext cx="1978085" cy="9190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524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AE9EA676582041AE5798104E48828F" ma:contentTypeVersion="15" ma:contentTypeDescription="Create a new document." ma:contentTypeScope="" ma:versionID="a9892321d64ca71d1c13498c7c14f054">
  <xsd:schema xmlns:xsd="http://www.w3.org/2001/XMLSchema" xmlns:xs="http://www.w3.org/2001/XMLSchema" xmlns:p="http://schemas.microsoft.com/office/2006/metadata/properties" xmlns:ns3="b7138c28-a288-49f6-b190-4d35849d66fb" xmlns:ns4="e68988e7-b147-499c-8388-de1ca9f61770" targetNamespace="http://schemas.microsoft.com/office/2006/metadata/properties" ma:root="true" ma:fieldsID="271636c5af56097a998a2d5f1ea4256a" ns3:_="" ns4:_="">
    <xsd:import namespace="b7138c28-a288-49f6-b190-4d35849d66fb"/>
    <xsd:import namespace="e68988e7-b147-499c-8388-de1ca9f6177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138c28-a288-49f6-b190-4d35849d66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988e7-b147-499c-8388-de1ca9f6177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7138c28-a288-49f6-b190-4d35849d66fb" xsi:nil="true"/>
  </documentManagement>
</p:properties>
</file>

<file path=customXml/itemProps1.xml><?xml version="1.0" encoding="utf-8"?>
<ds:datastoreItem xmlns:ds="http://schemas.openxmlformats.org/officeDocument/2006/customXml" ds:itemID="{CA14A5F4-1AAE-4D75-9E69-F78A952AF6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138c28-a288-49f6-b190-4d35849d66fb"/>
    <ds:schemaRef ds:uri="e68988e7-b147-499c-8388-de1ca9f617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e68988e7-b147-499c-8388-de1ca9f61770"/>
    <ds:schemaRef ds:uri="http://schemas.openxmlformats.org/package/2006/metadata/core-properties"/>
    <ds:schemaRef ds:uri="b7138c28-a288-49f6-b190-4d35849d66fb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0</TotalTime>
  <Words>669</Words>
  <Application>Microsoft Office PowerPoint</Application>
  <PresentationFormat>Widescreen</PresentationFormat>
  <Paragraphs>135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Custom</vt:lpstr>
      <vt:lpstr>LLM interaction simulator</vt:lpstr>
      <vt:lpstr>index</vt:lpstr>
      <vt:lpstr>Background on Large Language Models (LLMs)</vt:lpstr>
      <vt:lpstr>The problem: lack of a social science simulation framework</vt:lpstr>
      <vt:lpstr>Our solution: llm interaction simulator</vt:lpstr>
      <vt:lpstr>The framework</vt:lpstr>
      <vt:lpstr>hyperparameters</vt:lpstr>
      <vt:lpstr>hyperparameters</vt:lpstr>
      <vt:lpstr>hyperparameters</vt:lpstr>
      <vt:lpstr>Performing new conversations</vt:lpstr>
      <vt:lpstr>Prompts structure</vt:lpstr>
      <vt:lpstr>Prompts structure</vt:lpstr>
      <vt:lpstr>Prompts structure</vt:lpstr>
      <vt:lpstr>What about the evaluation procedure?  ⚒️ wip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Massimo Stefan</dc:creator>
  <cp:lastModifiedBy>Stefan, Massimo</cp:lastModifiedBy>
  <cp:revision>1</cp:revision>
  <dcterms:created xsi:type="dcterms:W3CDTF">2024-06-05T14:05:17Z</dcterms:created>
  <dcterms:modified xsi:type="dcterms:W3CDTF">2024-06-05T22:59:56Z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0x010100E4AE9EA676582041AE5798104E48828F</vt:lpwstr>
  </property>
</Properties>
</file>